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0" r:id="rId3"/>
    <p:sldId id="381" r:id="rId4"/>
    <p:sldId id="382" r:id="rId5"/>
    <p:sldId id="371" r:id="rId6"/>
    <p:sldId id="370" r:id="rId7"/>
    <p:sldId id="361" r:id="rId8"/>
    <p:sldId id="383" r:id="rId9"/>
    <p:sldId id="378" r:id="rId10"/>
    <p:sldId id="379" r:id="rId11"/>
    <p:sldId id="373" r:id="rId12"/>
    <p:sldId id="374" r:id="rId13"/>
    <p:sldId id="377" r:id="rId14"/>
    <p:sldId id="376" r:id="rId15"/>
    <p:sldId id="365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67" userDrawn="1">
          <p15:clr>
            <a:srgbClr val="A4A3A4"/>
          </p15:clr>
        </p15:guide>
        <p15:guide id="2" orient="horz" pos="21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0000"/>
    <a:srgbClr val="CFCFCF"/>
    <a:srgbClr val="B1B1B1"/>
    <a:srgbClr val="FF7D7D"/>
    <a:srgbClr val="FC2110"/>
    <a:srgbClr val="404040"/>
    <a:srgbClr val="BFBFBF"/>
    <a:srgbClr val="78787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6" y="234"/>
      </p:cViewPr>
      <p:guideLst>
        <p:guide pos="4067"/>
        <p:guide orient="horz" pos="21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0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FAB05E3-786D-4CBF-918F-1CF0909DAE91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CB7EFC-AEA0-4B6E-9FB3-C9DC5C006F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8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CCADC0-01E7-446D-B713-3FC5D4E74FF3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A3334E-515B-4DD5-A37A-C9A4BA33D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9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4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2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1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8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6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54" y="5958000"/>
            <a:ext cx="97914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5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54" y="5958000"/>
            <a:ext cx="97914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3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9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9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FBF9-DD3E-4F9C-AE1A-D5126CE93E9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8883-3794-4904-919B-DBB57FADDA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C2D0F7-6376-5249-B450-2570467694D0}"/>
              </a:ext>
            </a:extLst>
          </p:cNvPr>
          <p:cNvSpPr/>
          <p:nvPr userDrawn="1"/>
        </p:nvSpPr>
        <p:spPr>
          <a:xfrm>
            <a:off x="11521440" y="6176963"/>
            <a:ext cx="670560" cy="681037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4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6200000">
            <a:off x="7245727" y="1911724"/>
            <a:ext cx="3079376" cy="6813174"/>
          </a:xfrm>
          <a:prstGeom prst="rtTriangl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t="23729" r="11787" b="8022"/>
          <a:stretch/>
        </p:blipFill>
        <p:spPr>
          <a:xfrm>
            <a:off x="0" y="2716306"/>
            <a:ext cx="7745506" cy="4141693"/>
          </a:xfrm>
          <a:prstGeom prst="rtTriangl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27" y="407432"/>
            <a:ext cx="5478863" cy="1777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38" y="6125703"/>
            <a:ext cx="3715562" cy="517143"/>
          </a:xfrm>
          <a:prstGeom prst="rect">
            <a:avLst/>
          </a:prstGeom>
        </p:spPr>
      </p:pic>
      <p:sp>
        <p:nvSpPr>
          <p:cNvPr id="11" name="Right Triangle 10"/>
          <p:cNvSpPr/>
          <p:nvPr/>
        </p:nvSpPr>
        <p:spPr>
          <a:xfrm>
            <a:off x="11854" y="2716306"/>
            <a:ext cx="7733652" cy="4141693"/>
          </a:xfrm>
          <a:prstGeom prst="rtTriangle">
            <a:avLst/>
          </a:prstGeom>
          <a:solidFill>
            <a:schemeClr val="bg2">
              <a:lumMod val="2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0A9FA-9A52-249C-26D0-E935333FF82A}"/>
              </a:ext>
            </a:extLst>
          </p:cNvPr>
          <p:cNvSpPr txBox="1"/>
          <p:nvPr/>
        </p:nvSpPr>
        <p:spPr>
          <a:xfrm>
            <a:off x="4372359" y="324746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智慧互動教室 </a:t>
            </a:r>
            <a:r>
              <a:rPr lang="en-US" altLang="zh-TW" dirty="0"/>
              <a:t>A403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camera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53" y="1782493"/>
            <a:ext cx="3263503" cy="4351338"/>
          </a:xfrm>
        </p:spPr>
      </p:pic>
      <p:sp>
        <p:nvSpPr>
          <p:cNvPr id="5" name="TextBox 4"/>
          <p:cNvSpPr txBox="1"/>
          <p:nvPr/>
        </p:nvSpPr>
        <p:spPr>
          <a:xfrm>
            <a:off x="1268082" y="2096219"/>
            <a:ext cx="35799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Tracking camera only operate on either right board built-in PC or lectern touch PC  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User can choose which PC the tracking camera connected to</a:t>
            </a:r>
          </a:p>
          <a:p>
            <a:pPr marL="285750" indent="-285750">
              <a:buFontTx/>
              <a:buChar char="-"/>
            </a:pPr>
            <a:r>
              <a:rPr lang="en-US" dirty="0"/>
              <a:t>By pressing USB selector button, which locate behind the right board</a:t>
            </a:r>
          </a:p>
          <a:p>
            <a:pPr marL="285750" indent="-285750">
              <a:buFontTx/>
              <a:buChar char="-"/>
            </a:pPr>
            <a:r>
              <a:rPr lang="en-US" dirty="0"/>
              <a:t>Blue light on 1 </a:t>
            </a:r>
            <a:r>
              <a:rPr lang="en-US" dirty="0" err="1"/>
              <a:t>measn</a:t>
            </a:r>
            <a:r>
              <a:rPr lang="en-US" dirty="0"/>
              <a:t> tracking camera connect board built-in PC, on 2 means ASUS PC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68907-D8C6-009F-8B47-B810701A5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9" y="1429045"/>
            <a:ext cx="1076070" cy="655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5A21CD-7C17-DB22-D35A-D1D246565988}"/>
              </a:ext>
            </a:extLst>
          </p:cNvPr>
          <p:cNvSpPr txBox="1"/>
          <p:nvPr/>
        </p:nvSpPr>
        <p:spPr>
          <a:xfrm>
            <a:off x="9502021" y="2110150"/>
            <a:ext cx="215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Tracking Camera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B818E1-F8E9-57D6-E689-FB9F86696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14" y="746998"/>
            <a:ext cx="1076070" cy="6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42">
            <a:extLst>
              <a:ext uri="{FF2B5EF4-FFF2-40B4-BE49-F238E27FC236}">
                <a16:creationId xmlns:a16="http://schemas.microsoft.com/office/drawing/2014/main" id="{E9152D7C-ED88-1F40-90A2-D98B4F8B5371}"/>
              </a:ext>
            </a:extLst>
          </p:cNvPr>
          <p:cNvSpPr/>
          <p:nvPr/>
        </p:nvSpPr>
        <p:spPr>
          <a:xfrm rot="10800000">
            <a:off x="6844238" y="-33118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452E69AA-1EE3-2848-A7D8-241100E0CBCF}"/>
              </a:ext>
            </a:extLst>
          </p:cNvPr>
          <p:cNvSpPr/>
          <p:nvPr/>
        </p:nvSpPr>
        <p:spPr>
          <a:xfrm rot="10800000">
            <a:off x="2467762" y="-27073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4B4E95AB-32B6-D84F-A2A5-22CE683B3698}"/>
              </a:ext>
            </a:extLst>
          </p:cNvPr>
          <p:cNvSpPr/>
          <p:nvPr/>
        </p:nvSpPr>
        <p:spPr>
          <a:xfrm rot="10800000">
            <a:off x="3964238" y="-36229"/>
            <a:ext cx="4320000" cy="50117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15BC9-05A6-8644-2A98-DB2572697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4" y="613099"/>
            <a:ext cx="4025577" cy="3019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A95B0A-13CA-2B8A-3D92-989BA25C3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" y="3632282"/>
            <a:ext cx="4049930" cy="3037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FC84A1-D88A-AC8C-11C5-730E6C7A0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6" y="2041412"/>
            <a:ext cx="4242318" cy="3181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307F8-AB37-8E78-56F8-AB9F5D876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4" y="613099"/>
            <a:ext cx="878791" cy="88913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A88E1A-9D99-72DC-48C2-95FF4FDD51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561268" y="1063390"/>
            <a:ext cx="2786494" cy="817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1C8516-1F8E-4B7F-0144-FC81BD34333D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221118" y="1063390"/>
            <a:ext cx="2126644" cy="4923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9673D63-9C92-E88A-C9E8-8BFE622FD8ED}"/>
              </a:ext>
            </a:extLst>
          </p:cNvPr>
          <p:cNvSpPr txBox="1"/>
          <p:nvPr/>
        </p:nvSpPr>
        <p:spPr>
          <a:xfrm>
            <a:off x="5347762" y="771002"/>
            <a:ext cx="552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Zoom Meeting: </a:t>
            </a:r>
          </a:p>
          <a:p>
            <a:r>
              <a:rPr lang="en-US" sz="1600" dirty="0"/>
              <a:t>- Choose HD Camera (Camera tracking will follow the teacher)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6EB23A-F92B-7A27-08E2-5EABDEFE8B6B}"/>
              </a:ext>
            </a:extLst>
          </p:cNvPr>
          <p:cNvCxnSpPr>
            <a:cxnSpLocks/>
          </p:cNvCxnSpPr>
          <p:nvPr/>
        </p:nvCxnSpPr>
        <p:spPr>
          <a:xfrm>
            <a:off x="6372808" y="1355777"/>
            <a:ext cx="2801240" cy="185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1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42">
            <a:extLst>
              <a:ext uri="{FF2B5EF4-FFF2-40B4-BE49-F238E27FC236}">
                <a16:creationId xmlns:a16="http://schemas.microsoft.com/office/drawing/2014/main" id="{36AF7489-BBA4-9043-831A-ECBAAA94468A}"/>
              </a:ext>
            </a:extLst>
          </p:cNvPr>
          <p:cNvSpPr/>
          <p:nvPr/>
        </p:nvSpPr>
        <p:spPr>
          <a:xfrm rot="10800000">
            <a:off x="6844238" y="-33118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21F5E4C1-3676-0042-AABA-9CDE654C4C5D}"/>
              </a:ext>
            </a:extLst>
          </p:cNvPr>
          <p:cNvSpPr/>
          <p:nvPr/>
        </p:nvSpPr>
        <p:spPr>
          <a:xfrm rot="10800000">
            <a:off x="2467762" y="-27073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D3C8A4E1-1FA2-F34D-AD77-70145F787995}"/>
              </a:ext>
            </a:extLst>
          </p:cNvPr>
          <p:cNvSpPr/>
          <p:nvPr/>
        </p:nvSpPr>
        <p:spPr>
          <a:xfrm rot="10800000">
            <a:off x="3964238" y="-36229"/>
            <a:ext cx="4320000" cy="50117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34F75-784F-EC63-52B5-C17CEF8AF725}"/>
              </a:ext>
            </a:extLst>
          </p:cNvPr>
          <p:cNvSpPr txBox="1"/>
          <p:nvPr/>
        </p:nvSpPr>
        <p:spPr>
          <a:xfrm>
            <a:off x="1304832" y="2191404"/>
            <a:ext cx="6776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Wireless Presentation Methods to </a:t>
            </a:r>
            <a:r>
              <a:rPr lang="en-US" sz="1600" b="1" dirty="0" err="1"/>
              <a:t>Ideahub</a:t>
            </a:r>
            <a:r>
              <a:rPr lang="en-US" sz="1600" b="1" dirty="0"/>
              <a:t> (right board only):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B8D04-A882-30CC-4903-94BFC61287E9}"/>
              </a:ext>
            </a:extLst>
          </p:cNvPr>
          <p:cNvSpPr txBox="1"/>
          <p:nvPr/>
        </p:nvSpPr>
        <p:spPr>
          <a:xfrm>
            <a:off x="1045028" y="2864498"/>
            <a:ext cx="5393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Plug in the type-C USB Dongle to computer USB Port</a:t>
            </a:r>
          </a:p>
          <a:p>
            <a:pPr marL="342900" indent="-342900">
              <a:buAutoNum type="arabicPeriod"/>
            </a:pPr>
            <a:r>
              <a:rPr lang="en-US" sz="1400" dirty="0"/>
              <a:t>Press the button once the LED light </a:t>
            </a:r>
            <a:r>
              <a:rPr lang="en-US" sz="1400" dirty="0" err="1"/>
              <a:t>stip</a:t>
            </a:r>
            <a:r>
              <a:rPr lang="en-US" sz="1400" dirty="0"/>
              <a:t> flashing  and mirror the image to the screen  </a:t>
            </a:r>
          </a:p>
          <a:p>
            <a:pPr marL="342900" indent="-342900">
              <a:buAutoNum type="arabicPeriod"/>
            </a:pPr>
            <a:r>
              <a:rPr lang="en-HK" sz="1400" dirty="0"/>
              <a:t>You need to install the </a:t>
            </a:r>
            <a:r>
              <a:rPr lang="en-HK" sz="1400" dirty="0" err="1"/>
              <a:t>IdeaShare</a:t>
            </a:r>
            <a:r>
              <a:rPr lang="en-HK" sz="1400" dirty="0"/>
              <a:t> Key app on your PC for the first time, which facilitates further projection. • Windows: Double-tap the drive or </a:t>
            </a:r>
            <a:r>
              <a:rPr lang="en-HK" sz="1400" dirty="0" err="1"/>
              <a:t>IdeaShare</a:t>
            </a:r>
            <a:r>
              <a:rPr lang="en-HK" sz="1400" dirty="0"/>
              <a:t> Key.exe in the drive path to manually complete the installation. • </a:t>
            </a:r>
            <a:r>
              <a:rPr lang="en-HK" sz="1400" dirty="0" err="1"/>
              <a:t>macOS</a:t>
            </a:r>
            <a:r>
              <a:rPr lang="en-HK" sz="1400" dirty="0"/>
              <a:t>: Double-tap </a:t>
            </a:r>
            <a:r>
              <a:rPr lang="en-HK" sz="1400" dirty="0" err="1"/>
              <a:t>IdeaShareKeySetup</a:t>
            </a:r>
            <a:r>
              <a:rPr lang="en-HK" sz="1400" dirty="0"/>
              <a:t> in the drive path, install it, and complete the authorization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26" y="2242865"/>
            <a:ext cx="4713042" cy="26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5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97" t="22013" r="3066" b="9056"/>
          <a:stretch/>
        </p:blipFill>
        <p:spPr>
          <a:xfrm>
            <a:off x="155275" y="310551"/>
            <a:ext cx="11696202" cy="59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1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42">
            <a:extLst>
              <a:ext uri="{FF2B5EF4-FFF2-40B4-BE49-F238E27FC236}">
                <a16:creationId xmlns:a16="http://schemas.microsoft.com/office/drawing/2014/main" id="{E9152D7C-ED88-1F40-90A2-D98B4F8B5371}"/>
              </a:ext>
            </a:extLst>
          </p:cNvPr>
          <p:cNvSpPr/>
          <p:nvPr/>
        </p:nvSpPr>
        <p:spPr>
          <a:xfrm rot="10800000">
            <a:off x="6844238" y="-33118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452E69AA-1EE3-2848-A7D8-241100E0CBCF}"/>
              </a:ext>
            </a:extLst>
          </p:cNvPr>
          <p:cNvSpPr/>
          <p:nvPr/>
        </p:nvSpPr>
        <p:spPr>
          <a:xfrm rot="10800000">
            <a:off x="2467762" y="-27073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4B4E95AB-32B6-D84F-A2A5-22CE683B3698}"/>
              </a:ext>
            </a:extLst>
          </p:cNvPr>
          <p:cNvSpPr/>
          <p:nvPr/>
        </p:nvSpPr>
        <p:spPr>
          <a:xfrm rot="10800000">
            <a:off x="3964238" y="-36229"/>
            <a:ext cx="4320000" cy="50117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5EC89C-96CD-6DDD-8105-2F8881FDC712}"/>
              </a:ext>
            </a:extLst>
          </p:cNvPr>
          <p:cNvSpPr txBox="1"/>
          <p:nvPr/>
        </p:nvSpPr>
        <p:spPr>
          <a:xfrm>
            <a:off x="689693" y="452732"/>
            <a:ext cx="241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Turn off the system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495C53-6348-EA51-264D-778C936B5073}"/>
              </a:ext>
            </a:extLst>
          </p:cNvPr>
          <p:cNvSpPr txBox="1"/>
          <p:nvPr/>
        </p:nvSpPr>
        <p:spPr>
          <a:xfrm>
            <a:off x="3428014" y="1019074"/>
            <a:ext cx="1921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the Power button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4A51E2-BEC9-E753-A8AD-E6A0C4F25EA1}"/>
              </a:ext>
            </a:extLst>
          </p:cNvPr>
          <p:cNvSpPr txBox="1"/>
          <p:nvPr/>
        </p:nvSpPr>
        <p:spPr>
          <a:xfrm>
            <a:off x="1036258" y="4121899"/>
            <a:ext cx="1527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OPS is Shutting down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00DB7A-A63A-0C79-AAD5-51C93C7F1AF5}"/>
              </a:ext>
            </a:extLst>
          </p:cNvPr>
          <p:cNvSpPr txBox="1"/>
          <p:nvPr/>
        </p:nvSpPr>
        <p:spPr>
          <a:xfrm>
            <a:off x="689693" y="1008564"/>
            <a:ext cx="41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392A27-1534-B6D9-359D-A7115372CA61}"/>
              </a:ext>
            </a:extLst>
          </p:cNvPr>
          <p:cNvSpPr txBox="1"/>
          <p:nvPr/>
        </p:nvSpPr>
        <p:spPr>
          <a:xfrm>
            <a:off x="3096372" y="975024"/>
            <a:ext cx="41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4E6AFE-8DEB-C3D7-1465-AF91B5D60805}"/>
              </a:ext>
            </a:extLst>
          </p:cNvPr>
          <p:cNvSpPr txBox="1"/>
          <p:nvPr/>
        </p:nvSpPr>
        <p:spPr>
          <a:xfrm>
            <a:off x="6604731" y="937864"/>
            <a:ext cx="41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E10644-49F4-E945-E5A1-428A99A54D6C}"/>
              </a:ext>
            </a:extLst>
          </p:cNvPr>
          <p:cNvSpPr txBox="1"/>
          <p:nvPr/>
        </p:nvSpPr>
        <p:spPr>
          <a:xfrm>
            <a:off x="6911075" y="991741"/>
            <a:ext cx="2227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Choose “Shut Down”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FA2DC46-D19D-33CE-0235-DB2501BDF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394" y="1602720"/>
            <a:ext cx="2087180" cy="156538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774A3C2-E02D-258B-7434-FBDFE2137919}"/>
              </a:ext>
            </a:extLst>
          </p:cNvPr>
          <p:cNvSpPr txBox="1"/>
          <p:nvPr/>
        </p:nvSpPr>
        <p:spPr>
          <a:xfrm>
            <a:off x="754780" y="4075733"/>
            <a:ext cx="41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4F05DE8-CC2A-43CC-8224-BB8916BD58DD}"/>
              </a:ext>
            </a:extLst>
          </p:cNvPr>
          <p:cNvCxnSpPr>
            <a:cxnSpLocks/>
          </p:cNvCxnSpPr>
          <p:nvPr/>
        </p:nvCxnSpPr>
        <p:spPr>
          <a:xfrm>
            <a:off x="1438653" y="1296073"/>
            <a:ext cx="734533" cy="1089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663252C-1B64-3B62-13A7-8A8ADF8578E9}"/>
              </a:ext>
            </a:extLst>
          </p:cNvPr>
          <p:cNvSpPr txBox="1"/>
          <p:nvPr/>
        </p:nvSpPr>
        <p:spPr>
          <a:xfrm>
            <a:off x="1036258" y="1051900"/>
            <a:ext cx="114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Menu Button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C0814-4AC2-7930-E415-DE1D282ED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24" y="1365957"/>
            <a:ext cx="2887631" cy="212564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183606-163A-BC10-F0C1-80202F24FDEB}"/>
              </a:ext>
            </a:extLst>
          </p:cNvPr>
          <p:cNvCxnSpPr/>
          <p:nvPr/>
        </p:nvCxnSpPr>
        <p:spPr>
          <a:xfrm>
            <a:off x="4598704" y="1268740"/>
            <a:ext cx="965675" cy="202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793336E-069E-6714-A943-2786E5269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03" y="1331606"/>
            <a:ext cx="2879999" cy="21600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475537-3131-3894-C9B2-EB6BB8BC76CF}"/>
              </a:ext>
            </a:extLst>
          </p:cNvPr>
          <p:cNvCxnSpPr>
            <a:cxnSpLocks/>
          </p:cNvCxnSpPr>
          <p:nvPr/>
        </p:nvCxnSpPr>
        <p:spPr>
          <a:xfrm>
            <a:off x="7674622" y="1268740"/>
            <a:ext cx="980798" cy="88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A2094AC-9D29-491B-D20B-6B065C3E6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2" y="4470917"/>
            <a:ext cx="2332835" cy="174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5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40F85F-73B2-1644-AAB6-760E04F5991C}"/>
              </a:ext>
            </a:extLst>
          </p:cNvPr>
          <p:cNvGrpSpPr/>
          <p:nvPr/>
        </p:nvGrpSpPr>
        <p:grpSpPr>
          <a:xfrm>
            <a:off x="112263" y="975946"/>
            <a:ext cx="4925730" cy="4888282"/>
            <a:chOff x="-3564285" y="420498"/>
            <a:chExt cx="8309287" cy="601936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BC3D038-6D1C-8C42-BEB2-F2E6FA285186}"/>
                </a:ext>
              </a:extLst>
            </p:cNvPr>
            <p:cNvSpPr/>
            <p:nvPr/>
          </p:nvSpPr>
          <p:spPr>
            <a:xfrm>
              <a:off x="0" y="420498"/>
              <a:ext cx="2272879" cy="5089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C653C48-0B5F-384F-ACA4-F2716D1B9F04}"/>
                </a:ext>
              </a:extLst>
            </p:cNvPr>
            <p:cNvSpPr/>
            <p:nvPr/>
          </p:nvSpPr>
          <p:spPr>
            <a:xfrm>
              <a:off x="-1198355" y="1217522"/>
              <a:ext cx="3823829" cy="5089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83DEBE9-9F15-9142-82AA-35B84F25CFC4}"/>
                </a:ext>
              </a:extLst>
            </p:cNvPr>
            <p:cNvSpPr/>
            <p:nvPr/>
          </p:nvSpPr>
          <p:spPr>
            <a:xfrm>
              <a:off x="-2260221" y="2014546"/>
              <a:ext cx="5460810" cy="5089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9E62971-5DFC-DB42-BAEC-43AEC0800839}"/>
                </a:ext>
              </a:extLst>
            </p:cNvPr>
            <p:cNvSpPr/>
            <p:nvPr/>
          </p:nvSpPr>
          <p:spPr>
            <a:xfrm>
              <a:off x="-3564285" y="2811570"/>
              <a:ext cx="7471580" cy="5089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6B2AB24-4DF6-D544-A1B8-F638E0FC04B4}"/>
                </a:ext>
              </a:extLst>
            </p:cNvPr>
            <p:cNvSpPr/>
            <p:nvPr/>
          </p:nvSpPr>
          <p:spPr>
            <a:xfrm>
              <a:off x="-2472124" y="3538216"/>
              <a:ext cx="7217126" cy="5089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0A3F405-9E76-DA4F-97AB-5E73B44C0806}"/>
                </a:ext>
              </a:extLst>
            </p:cNvPr>
            <p:cNvSpPr/>
            <p:nvPr/>
          </p:nvSpPr>
          <p:spPr>
            <a:xfrm>
              <a:off x="-1276649" y="4335240"/>
              <a:ext cx="4826176" cy="5089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C08A223-724A-E747-AFF2-5916990029E7}"/>
                </a:ext>
              </a:extLst>
            </p:cNvPr>
            <p:cNvSpPr/>
            <p:nvPr/>
          </p:nvSpPr>
          <p:spPr>
            <a:xfrm>
              <a:off x="-1766270" y="5132264"/>
              <a:ext cx="4183725" cy="5089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A9C24A-4AB7-804F-AD8D-944112E216D4}"/>
                </a:ext>
              </a:extLst>
            </p:cNvPr>
            <p:cNvSpPr/>
            <p:nvPr/>
          </p:nvSpPr>
          <p:spPr>
            <a:xfrm>
              <a:off x="-338167" y="5930899"/>
              <a:ext cx="2388619" cy="5089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C626A5-D263-A54E-A6EA-69F606655E9F}"/>
              </a:ext>
            </a:extLst>
          </p:cNvPr>
          <p:cNvSpPr txBox="1"/>
          <p:nvPr/>
        </p:nvSpPr>
        <p:spPr>
          <a:xfrm>
            <a:off x="4383442" y="412685"/>
            <a:ext cx="3388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800000"/>
                </a:solidFill>
                <a:latin typeface="AvenirNext LT Pro Bold" panose="020B0804020202020204" pitchFamily="34" charset="0"/>
              </a:rPr>
              <a:t>Contact Us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19D803A-0D47-9540-8D18-B84EEDFB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94875"/>
              </p:ext>
            </p:extLst>
          </p:nvPr>
        </p:nvGraphicFramePr>
        <p:xfrm>
          <a:off x="5620032" y="1432699"/>
          <a:ext cx="5992848" cy="465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92">
                <a:tc gridSpan="2"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anose="00000600000000000000" pitchFamily="50" charset="0"/>
                        </a:rPr>
                        <a:t>Hong Kong</a:t>
                      </a:r>
                      <a:r>
                        <a:rPr lang="en-US" sz="1100" b="1" u="sng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anose="00000600000000000000" pitchFamily="50" charset="0"/>
                        </a:rPr>
                        <a:t> Head Office</a:t>
                      </a:r>
                      <a:endParaRPr lang="en-US" sz="11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anose="000006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Next LT Pro Regular" panose="020B0504020202020204" pitchFamily="34" charset="0"/>
                        </a:rPr>
                        <a:t>Address: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venirNext LT Pro Regular" panose="020B0504020202020204" pitchFamily="34" charset="0"/>
                          <a:ea typeface="+mn-ea"/>
                          <a:cs typeface="+mn-cs"/>
                        </a:rPr>
                        <a:t>Rm 1801,18/F, One Portside, 29 Tai Yau Street,</a:t>
                      </a:r>
                      <a:br>
                        <a:rPr lang="en-US" sz="1100" kern="1200" baseline="0" dirty="0">
                          <a:solidFill>
                            <a:schemeClr val="tx1"/>
                          </a:solidFill>
                          <a:latin typeface="AvenirNext LT Pro Regular" panose="020B05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venirNext LT Pro Regular" panose="020B0504020202020204" pitchFamily="34" charset="0"/>
                          <a:ea typeface="+mn-ea"/>
                          <a:cs typeface="+mn-cs"/>
                        </a:rPr>
                        <a:t>San Po Kong, Kowloon, Hong Kong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Next LT Pro Regular" panose="020B0504020202020204" pitchFamily="34" charset="0"/>
                        </a:rPr>
                        <a:t>Telephone: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Next LT Pro Regular" panose="020B0504020202020204" pitchFamily="34" charset="0"/>
                        </a:rPr>
                        <a:t>(852) 2121 8423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Next LT Pro Regular" panose="020B0504020202020204" pitchFamily="34" charset="0"/>
                        </a:rPr>
                        <a:t>Fax: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Next LT Pro Regular" panose="020B0504020202020204" pitchFamily="34" charset="0"/>
                        </a:rPr>
                        <a:t>(852) 2121 8425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Next LT Pro Regular" panose="020B0504020202020204" pitchFamily="34" charset="0"/>
                        </a:rPr>
                        <a:t>Service hotline: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venirNext LT Pro Regular" panose="020B0504020202020204" pitchFamily="34" charset="0"/>
                        </a:rPr>
                        <a:t>(852)</a:t>
                      </a:r>
                      <a:r>
                        <a:rPr lang="en-US" sz="1100" b="1" baseline="0" dirty="0">
                          <a:solidFill>
                            <a:srgbClr val="FF0000"/>
                          </a:solidFill>
                          <a:latin typeface="AvenirNext LT Pro Regular" panose="020B0504020202020204" pitchFamily="34" charset="0"/>
                        </a:rPr>
                        <a:t> 36934726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34">
                <a:tc gridSpan="2">
                  <a:txBody>
                    <a:bodyPr/>
                    <a:lstStyle/>
                    <a:p>
                      <a:endParaRPr lang="en-US" sz="11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anose="000006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23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334">
                <a:tc gridSpan="2">
                  <a:txBody>
                    <a:bodyPr/>
                    <a:lstStyle/>
                    <a:p>
                      <a:endParaRPr lang="en-US" sz="11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Medium" panose="000006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kern="1200" baseline="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venirNext LT Pro Regular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52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94" y="234734"/>
            <a:ext cx="5779376" cy="433453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E7D231-734E-93F5-0C8A-1914FC2548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88725" y="4645780"/>
            <a:ext cx="287403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err="1"/>
              <a:t>Ideahub</a:t>
            </a:r>
            <a:r>
              <a:rPr lang="en-US" dirty="0"/>
              <a:t> S2 (</a:t>
            </a:r>
            <a:r>
              <a:rPr lang="en-US" dirty="0" err="1"/>
              <a:t>mian</a:t>
            </a:r>
            <a:r>
              <a:rPr lang="en-US" dirty="0"/>
              <a:t> board with Window PC -  Right board)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EC89C-96CD-6DDD-8105-2F8881FDC712}"/>
              </a:ext>
            </a:extLst>
          </p:cNvPr>
          <p:cNvSpPr txBox="1"/>
          <p:nvPr/>
        </p:nvSpPr>
        <p:spPr>
          <a:xfrm>
            <a:off x="379339" y="4904312"/>
            <a:ext cx="2127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Ideahub</a:t>
            </a:r>
            <a:r>
              <a:rPr lang="en-US" sz="2800" dirty="0"/>
              <a:t> Board 2 (left board)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1443209" y="3786996"/>
            <a:ext cx="1265485" cy="1117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flipH="1" flipV="1">
            <a:off x="8583283" y="3554083"/>
            <a:ext cx="1842459" cy="109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10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AA501C-878F-5DC8-CC2B-14C62C7A417F}"/>
              </a:ext>
            </a:extLst>
          </p:cNvPr>
          <p:cNvSpPr txBox="1"/>
          <p:nvPr/>
        </p:nvSpPr>
        <p:spPr>
          <a:xfrm>
            <a:off x="513111" y="387295"/>
            <a:ext cx="428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USB Connect to the Right Board’s Windows</a:t>
            </a:r>
          </a:p>
        </p:txBody>
      </p:sp>
      <p:pic>
        <p:nvPicPr>
          <p:cNvPr id="6" name="Picture 5" descr="A black usb hub with blue usb ports&#10;&#10;Description automatically generated">
            <a:extLst>
              <a:ext uri="{FF2B5EF4-FFF2-40B4-BE49-F238E27FC236}">
                <a16:creationId xmlns:a16="http://schemas.microsoft.com/office/drawing/2014/main" id="{7B46C7B4-DAE9-E14E-7CBB-DCDAAD0EE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83" y="886180"/>
            <a:ext cx="7446034" cy="55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AA501C-878F-5DC8-CC2B-14C62C7A417F}"/>
              </a:ext>
            </a:extLst>
          </p:cNvPr>
          <p:cNvSpPr txBox="1"/>
          <p:nvPr/>
        </p:nvSpPr>
        <p:spPr>
          <a:xfrm>
            <a:off x="513110" y="387295"/>
            <a:ext cx="659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Wireless Keyboard and Mouse for the Right Board’s Windows</a:t>
            </a:r>
          </a:p>
        </p:txBody>
      </p:sp>
      <p:pic>
        <p:nvPicPr>
          <p:cNvPr id="3" name="Picture 2" descr="A keyboard and mouse on a desk&#10;&#10;Description automatically generated">
            <a:extLst>
              <a:ext uri="{FF2B5EF4-FFF2-40B4-BE49-F238E27FC236}">
                <a16:creationId xmlns:a16="http://schemas.microsoft.com/office/drawing/2014/main" id="{B9EC905F-0B9D-8B25-9E96-17C111C74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6"/>
          <a:stretch/>
        </p:blipFill>
        <p:spPr>
          <a:xfrm>
            <a:off x="513110" y="1133737"/>
            <a:ext cx="9917179" cy="53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8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42">
            <a:extLst>
              <a:ext uri="{FF2B5EF4-FFF2-40B4-BE49-F238E27FC236}">
                <a16:creationId xmlns:a16="http://schemas.microsoft.com/office/drawing/2014/main" id="{E9152D7C-ED88-1F40-90A2-D98B4F8B5371}"/>
              </a:ext>
            </a:extLst>
          </p:cNvPr>
          <p:cNvSpPr/>
          <p:nvPr/>
        </p:nvSpPr>
        <p:spPr>
          <a:xfrm rot="10800000">
            <a:off x="6844238" y="-33118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452E69AA-1EE3-2848-A7D8-241100E0CBCF}"/>
              </a:ext>
            </a:extLst>
          </p:cNvPr>
          <p:cNvSpPr/>
          <p:nvPr/>
        </p:nvSpPr>
        <p:spPr>
          <a:xfrm rot="10800000">
            <a:off x="2467762" y="-27073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4B4E95AB-32B6-D84F-A2A5-22CE683B3698}"/>
              </a:ext>
            </a:extLst>
          </p:cNvPr>
          <p:cNvSpPr/>
          <p:nvPr/>
        </p:nvSpPr>
        <p:spPr>
          <a:xfrm rot="10800000">
            <a:off x="3964238" y="-36229"/>
            <a:ext cx="4320000" cy="50117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FC4D64-ED9D-FDF0-9876-D41E749E1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121" y="4070207"/>
            <a:ext cx="2001850" cy="150138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475537-3131-3894-C9B2-EB6BB8BC76CF}"/>
              </a:ext>
            </a:extLst>
          </p:cNvPr>
          <p:cNvCxnSpPr>
            <a:cxnSpLocks/>
          </p:cNvCxnSpPr>
          <p:nvPr/>
        </p:nvCxnSpPr>
        <p:spPr>
          <a:xfrm flipH="1">
            <a:off x="1701016" y="3727642"/>
            <a:ext cx="338567" cy="97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495C53-6348-EA51-264D-778C936B5073}"/>
              </a:ext>
            </a:extLst>
          </p:cNvPr>
          <p:cNvSpPr txBox="1"/>
          <p:nvPr/>
        </p:nvSpPr>
        <p:spPr>
          <a:xfrm>
            <a:off x="2884427" y="3516212"/>
            <a:ext cx="1921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Turn on the Power button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C5EBF1-CE6D-FA1D-56A9-D9C96F54E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87" y="3842423"/>
            <a:ext cx="2639201" cy="19794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4A51E2-BEC9-E753-A8AD-E6A0C4F25EA1}"/>
              </a:ext>
            </a:extLst>
          </p:cNvPr>
          <p:cNvSpPr txBox="1"/>
          <p:nvPr/>
        </p:nvSpPr>
        <p:spPr>
          <a:xfrm>
            <a:off x="1014713" y="3496809"/>
            <a:ext cx="1527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Turn on the Switch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E48C71-2E06-836F-779C-F1FCFF963C9E}"/>
              </a:ext>
            </a:extLst>
          </p:cNvPr>
          <p:cNvCxnSpPr>
            <a:cxnSpLocks/>
          </p:cNvCxnSpPr>
          <p:nvPr/>
        </p:nvCxnSpPr>
        <p:spPr>
          <a:xfrm>
            <a:off x="3930055" y="3727642"/>
            <a:ext cx="230687" cy="1072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100DB7A-A63A-0C79-AAD5-51C93C7F1AF5}"/>
              </a:ext>
            </a:extLst>
          </p:cNvPr>
          <p:cNvSpPr txBox="1"/>
          <p:nvPr/>
        </p:nvSpPr>
        <p:spPr>
          <a:xfrm>
            <a:off x="744007" y="3430987"/>
            <a:ext cx="41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392A27-1534-B6D9-359D-A7115372CA61}"/>
              </a:ext>
            </a:extLst>
          </p:cNvPr>
          <p:cNvSpPr txBox="1"/>
          <p:nvPr/>
        </p:nvSpPr>
        <p:spPr>
          <a:xfrm>
            <a:off x="2636476" y="3496809"/>
            <a:ext cx="41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4E6AFE-8DEB-C3D7-1465-AF91B5D60805}"/>
              </a:ext>
            </a:extLst>
          </p:cNvPr>
          <p:cNvSpPr txBox="1"/>
          <p:nvPr/>
        </p:nvSpPr>
        <p:spPr>
          <a:xfrm>
            <a:off x="5485526" y="3491112"/>
            <a:ext cx="41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FA2DC46-D19D-33CE-0235-DB2501BDF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3382" y="4239965"/>
            <a:ext cx="1883670" cy="141275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4F05DE8-CC2A-43CC-8224-BB8916BD58DD}"/>
              </a:ext>
            </a:extLst>
          </p:cNvPr>
          <p:cNvCxnSpPr/>
          <p:nvPr/>
        </p:nvCxnSpPr>
        <p:spPr>
          <a:xfrm flipH="1">
            <a:off x="7104460" y="3856746"/>
            <a:ext cx="934344" cy="1004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663252C-1B64-3B62-13A7-8A8ADF8578E9}"/>
              </a:ext>
            </a:extLst>
          </p:cNvPr>
          <p:cNvSpPr txBox="1"/>
          <p:nvPr/>
        </p:nvSpPr>
        <p:spPr>
          <a:xfrm>
            <a:off x="5758841" y="3529919"/>
            <a:ext cx="363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Short-cut Button to change the setting (both left side and right side of the panels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2146" t="31321" r="21109" b="11698"/>
          <a:stretch/>
        </p:blipFill>
        <p:spPr>
          <a:xfrm>
            <a:off x="3024512" y="627829"/>
            <a:ext cx="4516751" cy="25512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0183" y="1466774"/>
            <a:ext cx="190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available for this system</a:t>
            </a:r>
          </a:p>
        </p:txBody>
      </p:sp>
      <p:cxnSp>
        <p:nvCxnSpPr>
          <p:cNvPr id="22" name="Straight Arrow Connector 21"/>
          <p:cNvCxnSpPr>
            <a:stCxn id="18" idx="2"/>
          </p:cNvCxnSpPr>
          <p:nvPr/>
        </p:nvCxnSpPr>
        <p:spPr>
          <a:xfrm>
            <a:off x="1444962" y="2113105"/>
            <a:ext cx="3361354" cy="190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038804" y="564101"/>
            <a:ext cx="190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Built-in white board button</a:t>
            </a:r>
          </a:p>
        </p:txBody>
      </p:sp>
      <p:cxnSp>
        <p:nvCxnSpPr>
          <p:cNvPr id="27" name="Straight Arrow Connector 26"/>
          <p:cNvCxnSpPr>
            <a:stCxn id="35" idx="1"/>
          </p:cNvCxnSpPr>
          <p:nvPr/>
        </p:nvCxnSpPr>
        <p:spPr>
          <a:xfrm flipH="1">
            <a:off x="5347762" y="887267"/>
            <a:ext cx="2691042" cy="122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4267" y="249272"/>
            <a:ext cx="190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Right board Main Page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08789" y="2175181"/>
            <a:ext cx="1909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 to ASUA VC or </a:t>
            </a:r>
            <a:r>
              <a:rPr lang="en-US" dirty="0" err="1"/>
              <a:t>Ideahshare</a:t>
            </a:r>
            <a:r>
              <a:rPr lang="en-US" dirty="0"/>
              <a:t> wireless dongle</a:t>
            </a:r>
          </a:p>
        </p:txBody>
      </p:sp>
      <p:cxnSp>
        <p:nvCxnSpPr>
          <p:cNvPr id="31" name="Straight Arrow Connector 30"/>
          <p:cNvCxnSpPr>
            <a:stCxn id="39" idx="1"/>
          </p:cNvCxnSpPr>
          <p:nvPr/>
        </p:nvCxnSpPr>
        <p:spPr>
          <a:xfrm flipH="1" flipV="1">
            <a:off x="5758841" y="2303253"/>
            <a:ext cx="2949948" cy="333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6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62" y="173329"/>
            <a:ext cx="5143500" cy="6858000"/>
          </a:xfrm>
          <a:prstGeom prst="rect">
            <a:avLst/>
          </a:prstGeom>
        </p:spPr>
      </p:pic>
      <p:sp>
        <p:nvSpPr>
          <p:cNvPr id="8" name="Isosceles Triangle 42">
            <a:extLst>
              <a:ext uri="{FF2B5EF4-FFF2-40B4-BE49-F238E27FC236}">
                <a16:creationId xmlns:a16="http://schemas.microsoft.com/office/drawing/2014/main" id="{36AF7489-BBA4-9043-831A-ECBAAA94468A}"/>
              </a:ext>
            </a:extLst>
          </p:cNvPr>
          <p:cNvSpPr/>
          <p:nvPr/>
        </p:nvSpPr>
        <p:spPr>
          <a:xfrm rot="10800000">
            <a:off x="6844238" y="-33118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21F5E4C1-3676-0042-AABA-9CDE654C4C5D}"/>
              </a:ext>
            </a:extLst>
          </p:cNvPr>
          <p:cNvSpPr/>
          <p:nvPr/>
        </p:nvSpPr>
        <p:spPr>
          <a:xfrm rot="10800000">
            <a:off x="2467762" y="-27073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D3C8A4E1-1FA2-F34D-AD77-70145F787995}"/>
              </a:ext>
            </a:extLst>
          </p:cNvPr>
          <p:cNvSpPr/>
          <p:nvPr/>
        </p:nvSpPr>
        <p:spPr>
          <a:xfrm rot="10800000">
            <a:off x="3964238" y="-36229"/>
            <a:ext cx="4320000" cy="50117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73BE8-2ABC-A33D-4117-005C3BDBFD7E}"/>
              </a:ext>
            </a:extLst>
          </p:cNvPr>
          <p:cNvSpPr txBox="1"/>
          <p:nvPr/>
        </p:nvSpPr>
        <p:spPr>
          <a:xfrm>
            <a:off x="548655" y="6066129"/>
            <a:ext cx="152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Whiteboard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022795-B8F7-DF94-3EFB-E6E39EC7B538}"/>
              </a:ext>
            </a:extLst>
          </p:cNvPr>
          <p:cNvSpPr txBox="1"/>
          <p:nvPr/>
        </p:nvSpPr>
        <p:spPr>
          <a:xfrm>
            <a:off x="8445698" y="1082680"/>
            <a:ext cx="3578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Wireless Projection for lectern ASUS 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A3EAB7-CC96-C25C-C9EA-EB5729F892BC}"/>
              </a:ext>
            </a:extLst>
          </p:cNvPr>
          <p:cNvSpPr txBox="1"/>
          <p:nvPr/>
        </p:nvSpPr>
        <p:spPr>
          <a:xfrm>
            <a:off x="8800274" y="1453882"/>
            <a:ext cx="328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Screen capture and annotate on whiteboard (not on Windows)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94665F-A016-8045-334A-668D44C9598F}"/>
              </a:ext>
            </a:extLst>
          </p:cNvPr>
          <p:cNvSpPr txBox="1"/>
          <p:nvPr/>
        </p:nvSpPr>
        <p:spPr>
          <a:xfrm>
            <a:off x="474529" y="3373031"/>
            <a:ext cx="216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Screen Brightness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581DB9-3712-6FCF-6B08-3013EF9A72BD}"/>
              </a:ext>
            </a:extLst>
          </p:cNvPr>
          <p:cNvSpPr txBox="1"/>
          <p:nvPr/>
        </p:nvSpPr>
        <p:spPr>
          <a:xfrm>
            <a:off x="474529" y="3914329"/>
            <a:ext cx="216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Speaker Volume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B89195-575F-E436-4C83-7EFB93F644D0}"/>
              </a:ext>
            </a:extLst>
          </p:cNvPr>
          <p:cNvSpPr txBox="1"/>
          <p:nvPr/>
        </p:nvSpPr>
        <p:spPr>
          <a:xfrm>
            <a:off x="90501" y="1898318"/>
            <a:ext cx="229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Home (Default Screen)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6DF41C-F825-42E9-250A-ADA95D89E3AF}"/>
              </a:ext>
            </a:extLst>
          </p:cNvPr>
          <p:cNvSpPr txBox="1"/>
          <p:nvPr/>
        </p:nvSpPr>
        <p:spPr>
          <a:xfrm>
            <a:off x="8507882" y="3329554"/>
            <a:ext cx="229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 apply in this system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29BB63-CA02-00BF-583B-472961EFB6FA}"/>
              </a:ext>
            </a:extLst>
          </p:cNvPr>
          <p:cNvSpPr txBox="1"/>
          <p:nvPr/>
        </p:nvSpPr>
        <p:spPr>
          <a:xfrm>
            <a:off x="8232114" y="691841"/>
            <a:ext cx="3356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Camera (</a:t>
            </a:r>
            <a:r>
              <a:rPr lang="en-US" sz="1600" dirty="0">
                <a:solidFill>
                  <a:srgbClr val="FF0000"/>
                </a:solidFill>
              </a:rPr>
              <a:t>not apply in this system</a:t>
            </a:r>
            <a:r>
              <a:rPr lang="en-US" sz="1600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393456-2028-0903-2E81-1C7B08DA727B}"/>
              </a:ext>
            </a:extLst>
          </p:cNvPr>
          <p:cNvSpPr txBox="1"/>
          <p:nvPr/>
        </p:nvSpPr>
        <p:spPr>
          <a:xfrm>
            <a:off x="5572" y="2633974"/>
            <a:ext cx="267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Right Board built-in Windows Switching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23525E-B241-3C53-E495-12B3AEE3A870}"/>
              </a:ext>
            </a:extLst>
          </p:cNvPr>
          <p:cNvCxnSpPr>
            <a:stCxn id="14" idx="0"/>
          </p:cNvCxnSpPr>
          <p:nvPr/>
        </p:nvCxnSpPr>
        <p:spPr>
          <a:xfrm flipV="1">
            <a:off x="1312203" y="5231423"/>
            <a:ext cx="2195928" cy="834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0FCCAB-4443-05BF-4779-0DB2CB3D6586}"/>
              </a:ext>
            </a:extLst>
          </p:cNvPr>
          <p:cNvCxnSpPr>
            <a:stCxn id="15" idx="1"/>
          </p:cNvCxnSpPr>
          <p:nvPr/>
        </p:nvCxnSpPr>
        <p:spPr>
          <a:xfrm flipH="1">
            <a:off x="6273990" y="1251957"/>
            <a:ext cx="2171708" cy="379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E41CF2-D258-D718-6EBF-9F75F1807219}"/>
              </a:ext>
            </a:extLst>
          </p:cNvPr>
          <p:cNvCxnSpPr>
            <a:stCxn id="16" idx="1"/>
          </p:cNvCxnSpPr>
          <p:nvPr/>
        </p:nvCxnSpPr>
        <p:spPr>
          <a:xfrm flipH="1">
            <a:off x="7359858" y="1746270"/>
            <a:ext cx="1440416" cy="4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40EDD8-D08E-391C-3994-AE975E886B23}"/>
              </a:ext>
            </a:extLst>
          </p:cNvPr>
          <p:cNvCxnSpPr>
            <a:stCxn id="21" idx="1"/>
          </p:cNvCxnSpPr>
          <p:nvPr/>
        </p:nvCxnSpPr>
        <p:spPr>
          <a:xfrm flipH="1">
            <a:off x="5623100" y="861118"/>
            <a:ext cx="2609014" cy="608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7C96E4-2F4B-BAE1-40A6-96CF784A2A57}"/>
              </a:ext>
            </a:extLst>
          </p:cNvPr>
          <p:cNvCxnSpPr/>
          <p:nvPr/>
        </p:nvCxnSpPr>
        <p:spPr>
          <a:xfrm flipV="1">
            <a:off x="2075750" y="2558216"/>
            <a:ext cx="2396727" cy="353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5F005E6-9945-A529-DF9B-F864AEA30DF2}"/>
              </a:ext>
            </a:extLst>
          </p:cNvPr>
          <p:cNvCxnSpPr/>
          <p:nvPr/>
        </p:nvCxnSpPr>
        <p:spPr>
          <a:xfrm flipV="1">
            <a:off x="2388156" y="3481754"/>
            <a:ext cx="1576082" cy="66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641B791-0482-C314-9092-E40DD25DAB64}"/>
              </a:ext>
            </a:extLst>
          </p:cNvPr>
          <p:cNvCxnSpPr/>
          <p:nvPr/>
        </p:nvCxnSpPr>
        <p:spPr>
          <a:xfrm flipV="1">
            <a:off x="2137027" y="3865868"/>
            <a:ext cx="1652458" cy="18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329BB63-CA02-00BF-583B-472961EFB6FA}"/>
              </a:ext>
            </a:extLst>
          </p:cNvPr>
          <p:cNvSpPr txBox="1"/>
          <p:nvPr/>
        </p:nvSpPr>
        <p:spPr>
          <a:xfrm>
            <a:off x="166729" y="851495"/>
            <a:ext cx="2589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Mic on/off for video conference (right board built-in PC)</a:t>
            </a:r>
          </a:p>
        </p:txBody>
      </p:sp>
      <p:cxnSp>
        <p:nvCxnSpPr>
          <p:cNvPr id="27" name="Straight Arrow Connector 26"/>
          <p:cNvCxnSpPr>
            <a:stCxn id="41" idx="2"/>
          </p:cNvCxnSpPr>
          <p:nvPr/>
        </p:nvCxnSpPr>
        <p:spPr>
          <a:xfrm flipV="1">
            <a:off x="1461681" y="1536711"/>
            <a:ext cx="2946417" cy="145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3"/>
          </p:cNvCxnSpPr>
          <p:nvPr/>
        </p:nvCxnSpPr>
        <p:spPr>
          <a:xfrm flipV="1">
            <a:off x="2388156" y="1707823"/>
            <a:ext cx="1080644" cy="359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1"/>
          </p:cNvCxnSpPr>
          <p:nvPr/>
        </p:nvCxnSpPr>
        <p:spPr>
          <a:xfrm flipH="1" flipV="1">
            <a:off x="5488464" y="2848548"/>
            <a:ext cx="3019418" cy="650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" idx="1"/>
          </p:cNvCxnSpPr>
          <p:nvPr/>
        </p:nvCxnSpPr>
        <p:spPr>
          <a:xfrm flipH="1" flipV="1">
            <a:off x="7546064" y="2847398"/>
            <a:ext cx="961818" cy="651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9A3EAB7-CC96-C25C-C9EA-EB5729F892BC}"/>
              </a:ext>
            </a:extLst>
          </p:cNvPr>
          <p:cNvSpPr txBox="1"/>
          <p:nvPr/>
        </p:nvSpPr>
        <p:spPr>
          <a:xfrm>
            <a:off x="8738997" y="2321292"/>
            <a:ext cx="328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Video signal sync to left board, Clone button has to be blue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AE41CF2-D258-D718-6EBF-9F75F1807219}"/>
              </a:ext>
            </a:extLst>
          </p:cNvPr>
          <p:cNvCxnSpPr/>
          <p:nvPr/>
        </p:nvCxnSpPr>
        <p:spPr>
          <a:xfrm flipH="1">
            <a:off x="6634004" y="2425389"/>
            <a:ext cx="2104993" cy="2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7423" y="160730"/>
            <a:ext cx="190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Right board short-cut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17" y="4395336"/>
            <a:ext cx="1644596" cy="2192794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flipH="1" flipV="1">
            <a:off x="4472477" y="5434642"/>
            <a:ext cx="4941866" cy="500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2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42">
            <a:extLst>
              <a:ext uri="{FF2B5EF4-FFF2-40B4-BE49-F238E27FC236}">
                <a16:creationId xmlns:a16="http://schemas.microsoft.com/office/drawing/2014/main" id="{E9152D7C-ED88-1F40-90A2-D98B4F8B5371}"/>
              </a:ext>
            </a:extLst>
          </p:cNvPr>
          <p:cNvSpPr/>
          <p:nvPr/>
        </p:nvSpPr>
        <p:spPr>
          <a:xfrm rot="10800000">
            <a:off x="6844238" y="-33118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452E69AA-1EE3-2848-A7D8-241100E0CBCF}"/>
              </a:ext>
            </a:extLst>
          </p:cNvPr>
          <p:cNvSpPr/>
          <p:nvPr/>
        </p:nvSpPr>
        <p:spPr>
          <a:xfrm rot="10800000">
            <a:off x="2467762" y="-27073"/>
            <a:ext cx="2880000" cy="334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4B4E95AB-32B6-D84F-A2A5-22CE683B3698}"/>
              </a:ext>
            </a:extLst>
          </p:cNvPr>
          <p:cNvSpPr/>
          <p:nvPr/>
        </p:nvSpPr>
        <p:spPr>
          <a:xfrm rot="10800000">
            <a:off x="3964238" y="-36229"/>
            <a:ext cx="4320000" cy="50117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E38E0-7B48-CF98-CDC0-52FDFC665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62" y="687400"/>
            <a:ext cx="1864179" cy="2145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5EC89C-96CD-6DDD-8105-2F8881FDC712}"/>
              </a:ext>
            </a:extLst>
          </p:cNvPr>
          <p:cNvSpPr txBox="1"/>
          <p:nvPr/>
        </p:nvSpPr>
        <p:spPr>
          <a:xfrm>
            <a:off x="1357332" y="2797209"/>
            <a:ext cx="152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IdeaHub B2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FB753C3-3283-F77C-F940-9C6140E99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39" y="687400"/>
            <a:ext cx="6098194" cy="31433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2743FA9-4FD2-A44E-1936-4B2559DA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1" y="3905170"/>
            <a:ext cx="5100735" cy="285127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E30093A-D684-97A9-2C6A-4D98988C3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05170"/>
            <a:ext cx="5100735" cy="28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0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AA501C-878F-5DC8-CC2B-14C62C7A417F}"/>
              </a:ext>
            </a:extLst>
          </p:cNvPr>
          <p:cNvSpPr txBox="1"/>
          <p:nvPr/>
        </p:nvSpPr>
        <p:spPr>
          <a:xfrm>
            <a:off x="513110" y="387295"/>
            <a:ext cx="659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Pen and Brush for the Smart TV</a:t>
            </a:r>
          </a:p>
        </p:txBody>
      </p:sp>
      <p:pic>
        <p:nvPicPr>
          <p:cNvPr id="5" name="Picture 4" descr="A blue pencil case and a black stylus&#10;&#10;Description automatically generated">
            <a:extLst>
              <a:ext uri="{FF2B5EF4-FFF2-40B4-BE49-F238E27FC236}">
                <a16:creationId xmlns:a16="http://schemas.microsoft.com/office/drawing/2014/main" id="{B137B7B1-3494-43D7-07AB-E5DEF842C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0" y="1058366"/>
            <a:ext cx="3311675" cy="5412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04E622-DA93-3AC7-3725-21210308A63C}"/>
              </a:ext>
            </a:extLst>
          </p:cNvPr>
          <p:cNvSpPr txBox="1"/>
          <p:nvPr/>
        </p:nvSpPr>
        <p:spPr>
          <a:xfrm>
            <a:off x="4829577" y="3505028"/>
            <a:ext cx="1909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find them in the Lectern Drawer.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27C6B7-D615-7E18-52F5-66798E173CC8}"/>
              </a:ext>
            </a:extLst>
          </p:cNvPr>
          <p:cNvCxnSpPr>
            <a:cxnSpLocks/>
          </p:cNvCxnSpPr>
          <p:nvPr/>
        </p:nvCxnSpPr>
        <p:spPr>
          <a:xfrm flipH="1" flipV="1">
            <a:off x="3824785" y="3758565"/>
            <a:ext cx="1004792" cy="208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1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and take whiteboard content (both left and right board)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98102" cy="4351338"/>
          </a:xfrm>
        </p:spPr>
        <p:txBody>
          <a:bodyPr/>
          <a:lstStyle/>
          <a:p>
            <a:r>
              <a:rPr lang="en-HK" dirty="0"/>
              <a:t>Save: After Whiteboard Local Storage is enabled, you can save the whiteboard content locally or export the whiteboard content to a USB flash drive (in .</a:t>
            </a:r>
            <a:r>
              <a:rPr lang="en-HK" dirty="0" err="1"/>
              <a:t>cwbor</a:t>
            </a:r>
            <a:r>
              <a:rPr lang="en-HK" dirty="0"/>
              <a:t> .pdf format).</a:t>
            </a:r>
          </a:p>
          <a:p>
            <a:endParaRPr lang="en-HK" dirty="0"/>
          </a:p>
          <a:p>
            <a:r>
              <a:rPr lang="en-HK" dirty="0"/>
              <a:t>USB-A port located at the front right of the 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01" y="2249097"/>
            <a:ext cx="3256112" cy="434148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797615" y="4580626"/>
            <a:ext cx="4779034" cy="871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3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b ReferencePPT_Template" id="{764772D0-70D8-6849-B789-E836B3291FA2}" vid="{5B7372D7-CE5D-5345-987A-9D986C2F9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Job ReferencePPT_Template</Template>
  <TotalTime>773</TotalTime>
  <Words>484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AvenirNext LT Pro Bold</vt:lpstr>
      <vt:lpstr>AvenirNext LT Pro Regular</vt:lpstr>
      <vt:lpstr>Arial</vt:lpstr>
      <vt:lpstr>Calibri</vt:lpstr>
      <vt:lpstr>Calibri Light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and take whiteboard content (both left and right board)</vt:lpstr>
      <vt:lpstr>Tracking camera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Li</dc:creator>
  <cp:lastModifiedBy>Kelvin WAN (CTL)</cp:lastModifiedBy>
  <cp:revision>32</cp:revision>
  <cp:lastPrinted>2023-05-23T10:59:10Z</cp:lastPrinted>
  <dcterms:created xsi:type="dcterms:W3CDTF">2023-05-23T08:50:50Z</dcterms:created>
  <dcterms:modified xsi:type="dcterms:W3CDTF">2023-09-12T01:47:51Z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47c9fc-b882-441b-a296-0591a76080ea_Enabled">
    <vt:lpwstr>true</vt:lpwstr>
  </property>
  <property fmtid="{D5CDD505-2E9C-101B-9397-08002B2CF9AE}" pid="3" name="MSIP_Label_bf47c9fc-b882-441b-a296-0591a76080ea_SetDate">
    <vt:lpwstr>2023-09-12T01:17:43Z</vt:lpwstr>
  </property>
  <property fmtid="{D5CDD505-2E9C-101B-9397-08002B2CF9AE}" pid="4" name="MSIP_Label_bf47c9fc-b882-441b-a296-0591a76080ea_Method">
    <vt:lpwstr>Standard</vt:lpwstr>
  </property>
  <property fmtid="{D5CDD505-2E9C-101B-9397-08002B2CF9AE}" pid="5" name="MSIP_Label_bf47c9fc-b882-441b-a296-0591a76080ea_Name">
    <vt:lpwstr>Public</vt:lpwstr>
  </property>
  <property fmtid="{D5CDD505-2E9C-101B-9397-08002B2CF9AE}" pid="6" name="MSIP_Label_bf47c9fc-b882-441b-a296-0591a76080ea_SiteId">
    <vt:lpwstr>a5819553-432c-4f87-aa01-56da11acc555</vt:lpwstr>
  </property>
  <property fmtid="{D5CDD505-2E9C-101B-9397-08002B2CF9AE}" pid="7" name="MSIP_Label_bf47c9fc-b882-441b-a296-0591a76080ea_ActionId">
    <vt:lpwstr>09ba0e95-2a8f-4956-a314-5843064ba9c2</vt:lpwstr>
  </property>
  <property fmtid="{D5CDD505-2E9C-101B-9397-08002B2CF9AE}" pid="8" name="MSIP_Label_bf47c9fc-b882-441b-a296-0591a76080ea_ContentBits">
    <vt:lpwstr>0</vt:lpwstr>
  </property>
</Properties>
</file>